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10.0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590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525145"/>
            <a:chOff x="759" y="1279"/>
            <a:chExt cx="10141" cy="827"/>
          </a:xfrm>
        </p:grpSpPr>
        <p:sp>
          <p:nvSpPr>
            <p:cNvPr id="11" name="textbox 14"/>
            <p:cNvSpPr/>
            <p:nvPr/>
          </p:nvSpPr>
          <p:spPr>
            <a:xfrm>
              <a:off x="354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827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63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</a:t>
              </a: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11SS3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85x90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2.86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893445"/>
            <a:ext cx="6439535" cy="389255"/>
            <a:chOff x="759" y="1325"/>
            <a:chExt cx="10141" cy="613"/>
          </a:xfrm>
        </p:grpSpPr>
        <p:sp>
          <p:nvSpPr>
            <p:cNvPr id="4" name="textbox 14"/>
            <p:cNvSpPr/>
            <p:nvPr/>
          </p:nvSpPr>
          <p:spPr>
            <a:xfrm>
              <a:off x="3395" y="132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</a:t>
              </a: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11SS3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34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</a:t>
              </a: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11SS3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165" y="870585"/>
            <a:ext cx="6490335" cy="373380"/>
            <a:chOff x="679" y="1371"/>
            <a:chExt cx="10221" cy="588"/>
          </a:xfrm>
        </p:grpSpPr>
        <p:sp>
          <p:nvSpPr>
            <p:cNvPr id="11" name="textbox 14"/>
            <p:cNvSpPr/>
            <p:nvPr/>
          </p:nvSpPr>
          <p:spPr>
            <a:xfrm>
              <a:off x="3451" y="137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480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</a:t>
              </a: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11SS3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5714</Words>
  <Application>WPS 演示</Application>
  <PresentationFormat/>
  <Paragraphs>352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19</cp:revision>
  <dcterms:created xsi:type="dcterms:W3CDTF">2025-10-29T01:30:00Z</dcterms:created>
  <dcterms:modified xsi:type="dcterms:W3CDTF">2025-11-06T06:02:42Z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6C00FE151D604894A4D2047E07FB6DED_13</vt:lpwstr>
  </property>
  <property fmtid="{D5CDD505-2E9C-101B-9397-08002B2CF9AE}" pid="5" name="KSOProductBuildVer">
    <vt:lpwstr>2052-12.1.0.23542</vt:lpwstr>
  </property>
</Properties>
</file>