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83740"/>
                <a:gridCol w="110680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8.0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8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686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620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KDE8SS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3662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KDE8SS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38</a:t>
                      </a:r>
                      <a:r>
                        <a:rPr lang="en-US"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x90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375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4.5L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43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23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86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50595"/>
            <a:ext cx="6438900" cy="331470"/>
            <a:chOff x="759" y="1415"/>
            <a:chExt cx="10140" cy="522"/>
          </a:xfrm>
        </p:grpSpPr>
        <p:sp>
          <p:nvSpPr>
            <p:cNvPr id="4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KDE8SS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95186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KDE8SS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89852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KDE8SS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5676</Words>
  <Application>WPS 演示</Application>
  <PresentationFormat/>
  <Paragraphs>347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xela</cp:lastModifiedBy>
  <cp:revision>18</cp:revision>
  <dcterms:created xsi:type="dcterms:W3CDTF">2025-10-29T01:30:00Z</dcterms:created>
  <dcterms:modified xsi:type="dcterms:W3CDTF">2025-11-06T04:57:49Z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2025-11-01T01:26:18Z</vt:filetime>
  </property>
  <property fmtid="{D5CDD505-2E9C-101B-9397-08002B2CF9AE}" pid="4" name="ICV">
    <vt:lpwstr>332A97DD9899432D81B23EA528624EF0_13</vt:lpwstr>
  </property>
  <property fmtid="{D5CDD505-2E9C-101B-9397-08002B2CF9AE}" pid="5" name="KSOProductBuildVer">
    <vt:lpwstr>2052-12.1.0.23125</vt:lpwstr>
  </property>
</Properties>
</file>