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11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5681</Words>
  <Application>WPS 演示</Application>
  <PresentationFormat/>
  <Paragraphs>347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21</cp:revision>
  <dcterms:created xsi:type="dcterms:W3CDTF">2025-10-29T01:30:00Z</dcterms:created>
  <dcterms:modified xsi:type="dcterms:W3CDTF">2025-11-06T05:03:37Z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4DFB8410456145F4984B4E62D5B55109_13</vt:lpwstr>
  </property>
  <property fmtid="{D5CDD505-2E9C-101B-9397-08002B2CF9AE}" pid="5" name="KSOProductBuildVer">
    <vt:lpwstr>2052-12.1.0.23125</vt:lpwstr>
  </property>
</Properties>
</file>