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14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156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5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KDE15SS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5681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22</cp:revision>
  <dcterms:created xsi:type="dcterms:W3CDTF">2025-10-29T01:30:00Z</dcterms:created>
  <dcterms:modified xsi:type="dcterms:W3CDTF">2025-11-06T05:07:19Z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F52C3019C399463AA5278B36A1E16CAA_13</vt:lpwstr>
  </property>
  <property fmtid="{D5CDD505-2E9C-101B-9397-08002B2CF9AE}" pid="5" name="KSOProductBuildVer">
    <vt:lpwstr>2052-12.1.0.23125</vt:lpwstr>
  </property>
</Properties>
</file>