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17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17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18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18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840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805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050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750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366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490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54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21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87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98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8900" cy="331470"/>
            <a:chOff x="759" y="1415"/>
            <a:chExt cx="10140" cy="522"/>
          </a:xfrm>
        </p:grpSpPr>
        <p:sp>
          <p:nvSpPr>
            <p:cNvPr id="4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95186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8900" cy="331470"/>
            <a:chOff x="759" y="1415"/>
            <a:chExt cx="10140" cy="522"/>
          </a:xfrm>
        </p:grpSpPr>
        <p:sp>
          <p:nvSpPr>
            <p:cNvPr id="11" name="textbox 14"/>
            <p:cNvSpPr/>
            <p:nvPr/>
          </p:nvSpPr>
          <p:spPr>
            <a:xfrm>
              <a:off x="308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5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KDE18SS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5681</Words>
  <Application>WPS 演示</Application>
  <PresentationFormat/>
  <Paragraphs>348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23</cp:revision>
  <dcterms:created xsi:type="dcterms:W3CDTF">2025-10-29T01:30:00Z</dcterms:created>
  <dcterms:modified xsi:type="dcterms:W3CDTF">2025-11-06T05:10:01Z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5D7326315A134BE49842B515FEEA462A_13</vt:lpwstr>
  </property>
  <property fmtid="{D5CDD505-2E9C-101B-9397-08002B2CF9AE}" pid="5" name="KSOProductBuildVer">
    <vt:lpwstr>2052-12.1.0.23125</vt:lpwstr>
  </property>
</Properties>
</file>