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83740"/>
                <a:gridCol w="110680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11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400/230V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610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02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64565"/>
            <a:ext cx="6439535" cy="338455"/>
            <a:chOff x="759" y="1459"/>
            <a:chExt cx="10141" cy="533"/>
          </a:xfrm>
        </p:grpSpPr>
        <p:sp>
          <p:nvSpPr>
            <p:cNvPr id="11" name="textbox 14"/>
            <p:cNvSpPr/>
            <p:nvPr/>
          </p:nvSpPr>
          <p:spPr>
            <a:xfrm>
              <a:off x="3637" y="1479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385D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85x90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1.532L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1.61L/H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2.54L/H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12L/H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3.55L/H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79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</a:t>
              </a: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  <a:sym typeface="+mn-ea"/>
                </a:rPr>
                <a:t>12SS3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9535" cy="410845"/>
            <a:chOff x="759" y="1415"/>
            <a:chExt cx="10141" cy="647"/>
          </a:xfrm>
        </p:grpSpPr>
        <p:sp>
          <p:nvSpPr>
            <p:cNvPr id="11" name="textbox 14"/>
            <p:cNvSpPr/>
            <p:nvPr/>
          </p:nvSpPr>
          <p:spPr>
            <a:xfrm>
              <a:off x="3744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583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70585"/>
            <a:ext cx="6439535" cy="387350"/>
            <a:chOff x="759" y="1371"/>
            <a:chExt cx="10141" cy="610"/>
          </a:xfrm>
        </p:grpSpPr>
        <p:sp>
          <p:nvSpPr>
            <p:cNvPr id="11" name="textbox 14"/>
            <p:cNvSpPr/>
            <p:nvPr/>
          </p:nvSpPr>
          <p:spPr>
            <a:xfrm>
              <a:off x="3594" y="137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502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KDE12SS3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5715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水瓶大虾</cp:lastModifiedBy>
  <cp:revision>20</cp:revision>
  <dcterms:created xsi:type="dcterms:W3CDTF">2025-10-29T01:30:00Z</dcterms:created>
  <dcterms:modified xsi:type="dcterms:W3CDTF">2025-11-06T06:07:25Z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2025-11-01T17:26:18Z</vt:filetime>
  </property>
  <property fmtid="{D5CDD505-2E9C-101B-9397-08002B2CF9AE}" pid="4" name="ICV">
    <vt:lpwstr>43B68573860844F0A2C913A853B03646_13</vt:lpwstr>
  </property>
  <property fmtid="{D5CDD505-2E9C-101B-9397-08002B2CF9AE}" pid="5" name="KSOProductBuildVer">
    <vt:lpwstr>2052-12.1.0.23542</vt:lpwstr>
  </property>
</Properties>
</file>