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14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400/230V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690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66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63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480D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-45(380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1.6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43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4.22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573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1860"/>
            <a:ext cx="6439535" cy="325755"/>
            <a:chOff x="759" y="143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51" y="143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5712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水瓶大虾</cp:lastModifiedBy>
  <cp:revision>19</cp:revision>
  <dcterms:created xsi:type="dcterms:W3CDTF">2025-10-29T01:30:00Z</dcterms:created>
  <dcterms:modified xsi:type="dcterms:W3CDTF">2025-11-06T06:04:31Z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6373ADB07F924FFD8ECB3DCE602599C6_13</vt:lpwstr>
  </property>
  <property fmtid="{D5CDD505-2E9C-101B-9397-08002B2CF9AE}" pid="5" name="KSOProductBuildVer">
    <vt:lpwstr>2052-12.1.0.23542</vt:lpwstr>
  </property>
</Properties>
</file>