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21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400/230V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KDE23SS3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63930"/>
            <a:ext cx="6439535" cy="325755"/>
            <a:chOff x="759" y="1458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58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2.54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4.05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594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5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5712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水瓶大虾</cp:lastModifiedBy>
  <cp:revision>19</cp:revision>
  <dcterms:created xsi:type="dcterms:W3CDTF">2025-10-29T01:30:00Z</dcterms:created>
  <dcterms:modified xsi:type="dcterms:W3CDTF">2025-11-06T06:06:26Z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69DD0BD714A642EA8A08279CD15834DE_13</vt:lpwstr>
  </property>
  <property fmtid="{D5CDD505-2E9C-101B-9397-08002B2CF9AE}" pid="5" name="KSOProductBuildVer">
    <vt:lpwstr>2052-12.1.0.23542</vt:lpwstr>
  </property>
</Properties>
</file>