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10680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27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400/230V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1955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760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44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KDE30SS3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8140" y="834390"/>
            <a:ext cx="6545580" cy="434340"/>
            <a:chOff x="592" y="1254"/>
            <a:chExt cx="10308" cy="684"/>
          </a:xfrm>
        </p:grpSpPr>
        <p:sp>
          <p:nvSpPr>
            <p:cNvPr id="11" name="textbox 14"/>
            <p:cNvSpPr/>
            <p:nvPr/>
          </p:nvSpPr>
          <p:spPr>
            <a:xfrm>
              <a:off x="3623" y="1359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592" y="1254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KDE30SS3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495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2.977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26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(3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3.69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5.27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6.15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6.87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2920" y="695960"/>
            <a:ext cx="6454140" cy="586740"/>
            <a:chOff x="736" y="1014"/>
            <a:chExt cx="10164" cy="924"/>
          </a:xfrm>
        </p:grpSpPr>
        <p:sp>
          <p:nvSpPr>
            <p:cNvPr id="4" name="textbox 14"/>
            <p:cNvSpPr/>
            <p:nvPr/>
          </p:nvSpPr>
          <p:spPr>
            <a:xfrm>
              <a:off x="3601" y="1144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36" y="1014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KDE30SS3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1165" y="792480"/>
            <a:ext cx="6490335" cy="491490"/>
            <a:chOff x="679" y="1164"/>
            <a:chExt cx="10221" cy="774"/>
          </a:xfrm>
        </p:grpSpPr>
        <p:sp>
          <p:nvSpPr>
            <p:cNvPr id="11" name="textbox 14"/>
            <p:cNvSpPr/>
            <p:nvPr/>
          </p:nvSpPr>
          <p:spPr>
            <a:xfrm>
              <a:off x="3710" y="1304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679" y="1164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KDE30SS3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1165" y="695960"/>
            <a:ext cx="6490335" cy="534670"/>
            <a:chOff x="679" y="1096"/>
            <a:chExt cx="10221" cy="842"/>
          </a:xfrm>
        </p:grpSpPr>
        <p:sp>
          <p:nvSpPr>
            <p:cNvPr id="11" name="textbox 14"/>
            <p:cNvSpPr/>
            <p:nvPr/>
          </p:nvSpPr>
          <p:spPr>
            <a:xfrm>
              <a:off x="3714" y="137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679" y="1096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KDE30SS3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5713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水瓶大虾</cp:lastModifiedBy>
  <cp:revision>18</cp:revision>
  <dcterms:created xsi:type="dcterms:W3CDTF">2025-10-29T01:30:00Z</dcterms:created>
  <dcterms:modified xsi:type="dcterms:W3CDTF">2025-11-06T06:01:14Z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B52EA72966DB4DE59E2C9B9858A4F7B1_13</vt:lpwstr>
  </property>
  <property fmtid="{D5CDD505-2E9C-101B-9397-08002B2CF9AE}" pid="5" name="KSOProductBuildVer">
    <vt:lpwstr>2052-12.1.0.23542</vt:lpwstr>
  </property>
</Properties>
</file>