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50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55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/400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2460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1006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1170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KDE55SS3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40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KDE55SS3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4102ZLD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Inter Cooler Turbo</a:t>
                      </a:r>
                      <a:endParaRPr lang="en-US"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102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875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16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3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KDE55SS3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881380"/>
            <a:ext cx="6439535" cy="402590"/>
            <a:chOff x="759" y="1304"/>
            <a:chExt cx="10141" cy="634"/>
          </a:xfrm>
        </p:grpSpPr>
        <p:sp>
          <p:nvSpPr>
            <p:cNvPr id="11" name="textbox 14"/>
            <p:cNvSpPr/>
            <p:nvPr/>
          </p:nvSpPr>
          <p:spPr>
            <a:xfrm>
              <a:off x="3451" y="130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KDE55SS3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451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3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KDE55SS3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5700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29</cp:revision>
  <dcterms:created xsi:type="dcterms:W3CDTF">2025-10-29T01:30:00Z</dcterms:created>
  <dcterms:modified xsi:type="dcterms:W3CDTF">2025-11-06T05:34:02Z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DFA7E3EC21AF43D197F1AFB15E96443C_13</vt:lpwstr>
  </property>
  <property fmtid="{D5CDD505-2E9C-101B-9397-08002B2CF9AE}" pid="5" name="KSOProductBuildVer">
    <vt:lpwstr>2052-12.1.0.23125</vt:lpwstr>
  </property>
</Properties>
</file>