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10.4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11.4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810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KDE11SS-6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KDE11SS-6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532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2.03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67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4.22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KDE11SS-6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KDE11SS-6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KDE11SS-6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5727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22</cp:revision>
  <dcterms:created xsi:type="dcterms:W3CDTF">2025-10-29T01:30:00Z</dcterms:created>
  <dcterms:modified xsi:type="dcterms:W3CDTF">2025-11-06T06:21:57Z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2025-11-02T01:26:18Z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