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16.0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17.6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17.6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840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700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485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2.156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(3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2.27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3.25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4.35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5.61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5726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24</cp:revision>
  <dcterms:created xsi:type="dcterms:W3CDTF">2025-10-29T01:30:00Z</dcterms:created>
  <dcterms:modified xsi:type="dcterms:W3CDTF">2025-11-06T06:53:15Z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2025-11-02T17:26:18Z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