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24.0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26.4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26.4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/2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955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810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KDE26SS-6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KDE26SS-6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495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95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105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2.977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29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(3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80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3.73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5.27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6.22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7.31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KDE26SS-6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KDE26SS-6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KDE26SS-6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5725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26</cp:revision>
  <dcterms:created xsi:type="dcterms:W3CDTF">2025-10-29T01:30:00Z</dcterms:created>
  <dcterms:modified xsi:type="dcterms:W3CDTF">2025-11-06T07:17:16Z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2025-11-03T09:26:18Z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