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12620"/>
                <a:gridCol w="117792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lang="en-US"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25.0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27.5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22.0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220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840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690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28625"/>
            <a:chOff x="759" y="1279"/>
            <a:chExt cx="10141" cy="675"/>
          </a:xfrm>
        </p:grpSpPr>
        <p:sp>
          <p:nvSpPr>
            <p:cNvPr id="11" name="textbox 14"/>
            <p:cNvSpPr/>
            <p:nvPr/>
          </p:nvSpPr>
          <p:spPr>
            <a:xfrm>
              <a:off x="3790" y="144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KDE28SS3-6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KDE28SS3-6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490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90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2.54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25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45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(3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80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2.47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3.69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4.89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6.35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64565"/>
            <a:ext cx="6439535" cy="325755"/>
            <a:chOff x="759" y="1437"/>
            <a:chExt cx="10141" cy="513"/>
          </a:xfrm>
        </p:grpSpPr>
        <p:sp>
          <p:nvSpPr>
            <p:cNvPr id="4" name="textbox 14"/>
            <p:cNvSpPr/>
            <p:nvPr/>
          </p:nvSpPr>
          <p:spPr>
            <a:xfrm>
              <a:off x="3838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KDE28SS3-6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7995" y="951865"/>
            <a:ext cx="6453505" cy="412115"/>
            <a:chOff x="737" y="1415"/>
            <a:chExt cx="10163" cy="649"/>
          </a:xfrm>
        </p:grpSpPr>
        <p:sp>
          <p:nvSpPr>
            <p:cNvPr id="11" name="textbox 14"/>
            <p:cNvSpPr/>
            <p:nvPr/>
          </p:nvSpPr>
          <p:spPr>
            <a:xfrm>
              <a:off x="3838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37" y="1585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KDE28SS3-6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912495"/>
            <a:ext cx="6439535" cy="325755"/>
            <a:chOff x="759" y="1437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KDE28SS3-6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5729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L</cp:lastModifiedBy>
  <cp:revision>27</cp:revision>
  <dcterms:created xsi:type="dcterms:W3CDTF">2025-10-29T01:30:00Z</dcterms:created>
  <dcterms:modified xsi:type="dcterms:W3CDTF">2025-11-06T07:21:21Z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2025-11-03T17:26:18Z</vt:filetime>
  </property>
  <property fmtid="{D5CDD505-2E9C-101B-9397-08002B2CF9AE}" pid="4" name="ICV">
    <vt:lpwstr>92EE96276690433D8EBF280744A5086A_13</vt:lpwstr>
  </property>
  <property fmtid="{D5CDD505-2E9C-101B-9397-08002B2CF9AE}" pid="5" name="KSOProductBuildVer">
    <vt:lpwstr>2052-12.1.0.23542</vt:lpwstr>
  </property>
</Properties>
</file>