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29501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31127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35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38.5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30.8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38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0/2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2100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880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950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814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KDE39SS3-6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09320"/>
            <a:ext cx="6439535" cy="359410"/>
            <a:chOff x="759" y="1372"/>
            <a:chExt cx="10141" cy="566"/>
          </a:xfrm>
        </p:grpSpPr>
        <p:sp>
          <p:nvSpPr>
            <p:cNvPr id="11" name="textbox 14"/>
            <p:cNvSpPr/>
            <p:nvPr/>
          </p:nvSpPr>
          <p:spPr>
            <a:xfrm>
              <a:off x="3984" y="1372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KDE39SS3-6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4100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3.707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36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60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3.05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4.99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6.85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8.36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893445"/>
            <a:ext cx="6439535" cy="389255"/>
            <a:chOff x="759" y="1325"/>
            <a:chExt cx="10141" cy="613"/>
          </a:xfrm>
        </p:grpSpPr>
        <p:sp>
          <p:nvSpPr>
            <p:cNvPr id="4" name="textbox 14"/>
            <p:cNvSpPr/>
            <p:nvPr/>
          </p:nvSpPr>
          <p:spPr>
            <a:xfrm>
              <a:off x="3814" y="132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KDE39SS3-6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79805"/>
            <a:ext cx="6439535" cy="382270"/>
            <a:chOff x="759" y="1459"/>
            <a:chExt cx="10141" cy="602"/>
          </a:xfrm>
        </p:grpSpPr>
        <p:sp>
          <p:nvSpPr>
            <p:cNvPr id="11" name="textbox 14"/>
            <p:cNvSpPr/>
            <p:nvPr/>
          </p:nvSpPr>
          <p:spPr>
            <a:xfrm>
              <a:off x="3814" y="1459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582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KDE39SS3-6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77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KDE39SS3-6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5730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19</cp:revision>
  <dcterms:created xsi:type="dcterms:W3CDTF">2025-10-29T01:30:00Z</dcterms:created>
  <dcterms:modified xsi:type="dcterms:W3CDTF">2025-11-06T08:15:27Z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3D275C8258CE4FA28B17B640F99BA768_13</vt:lpwstr>
  </property>
  <property fmtid="{D5CDD505-2E9C-101B-9397-08002B2CF9AE}" pid="5" name="KSOProductBuildVer">
    <vt:lpwstr>2052-12.1.0.23542</vt:lpwstr>
  </property>
</Properties>
</file>