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227070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24333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44.3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35.4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48.7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39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38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0/2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2100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880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990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814" y="1340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55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KDE49SS3-6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9580" y="817880"/>
            <a:ext cx="6454140" cy="451485"/>
            <a:chOff x="736" y="1228"/>
            <a:chExt cx="10164" cy="711"/>
          </a:xfrm>
        </p:grpSpPr>
        <p:sp>
          <p:nvSpPr>
            <p:cNvPr id="11" name="textbox 14"/>
            <p:cNvSpPr/>
            <p:nvPr/>
          </p:nvSpPr>
          <p:spPr>
            <a:xfrm>
              <a:off x="3745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6" y="1228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KDE49SS3-6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4.087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60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4.37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6.95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8.68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10.4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2920" y="830580"/>
            <a:ext cx="6454140" cy="459105"/>
            <a:chOff x="736" y="1226"/>
            <a:chExt cx="10164" cy="723"/>
          </a:xfrm>
        </p:grpSpPr>
        <p:sp>
          <p:nvSpPr>
            <p:cNvPr id="4" name="textbox 14"/>
            <p:cNvSpPr/>
            <p:nvPr/>
          </p:nvSpPr>
          <p:spPr>
            <a:xfrm>
              <a:off x="3767" y="143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36" y="1226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KDE49SS3-6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1165" y="892175"/>
            <a:ext cx="6490335" cy="391795"/>
            <a:chOff x="679" y="1321"/>
            <a:chExt cx="10221" cy="617"/>
          </a:xfrm>
        </p:grpSpPr>
        <p:sp>
          <p:nvSpPr>
            <p:cNvPr id="11" name="textbox 14"/>
            <p:cNvSpPr/>
            <p:nvPr/>
          </p:nvSpPr>
          <p:spPr>
            <a:xfrm>
              <a:off x="371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679" y="1321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KDE49SS3-6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0215" y="695960"/>
            <a:ext cx="6439535" cy="500380"/>
            <a:chOff x="759" y="1150"/>
            <a:chExt cx="10141" cy="788"/>
          </a:xfrm>
        </p:grpSpPr>
        <p:sp>
          <p:nvSpPr>
            <p:cNvPr id="11" name="textbox 14"/>
            <p:cNvSpPr/>
            <p:nvPr/>
          </p:nvSpPr>
          <p:spPr>
            <a:xfrm>
              <a:off x="3723" y="1414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150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KDE49SS3-6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5731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19</cp:revision>
  <dcterms:created xsi:type="dcterms:W3CDTF">2025-10-29T01:30:00Z</dcterms:created>
  <dcterms:modified xsi:type="dcterms:W3CDTF">2025-11-06T08:15:37Z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1C91DBDD6995424489971F3368FB48C6_13</vt:lpwstr>
  </property>
  <property fmtid="{D5CDD505-2E9C-101B-9397-08002B2CF9AE}" pid="5" name="KSOProductBuildVer">
    <vt:lpwstr>2052-12.1.0.23542</vt:lpwstr>
  </property>
</Properties>
</file>