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308350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32461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52.1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41.7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57.3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45.8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257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1125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KDE58SS3-6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3395" y="817880"/>
            <a:ext cx="6410325" cy="451485"/>
            <a:chOff x="805" y="1228"/>
            <a:chExt cx="10095" cy="711"/>
          </a:xfrm>
        </p:grpSpPr>
        <p:sp>
          <p:nvSpPr>
            <p:cNvPr id="11" name="textbox 14"/>
            <p:cNvSpPr/>
            <p:nvPr/>
          </p:nvSpPr>
          <p:spPr>
            <a:xfrm>
              <a:off x="3838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805" y="1228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KDE58SS3-6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45130"/>
                <a:gridCol w="356108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4102ZL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102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3.875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53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5.08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8.11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11.31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.55L/H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2920" y="830580"/>
            <a:ext cx="6454140" cy="487680"/>
            <a:chOff x="736" y="1226"/>
            <a:chExt cx="10164" cy="768"/>
          </a:xfrm>
        </p:grpSpPr>
        <p:sp>
          <p:nvSpPr>
            <p:cNvPr id="4" name="textbox 14"/>
            <p:cNvSpPr/>
            <p:nvPr/>
          </p:nvSpPr>
          <p:spPr>
            <a:xfrm>
              <a:off x="3747" y="148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36" y="122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KDE58SS3-6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1165" y="819150"/>
            <a:ext cx="6490335" cy="464820"/>
            <a:chOff x="679" y="1206"/>
            <a:chExt cx="10221" cy="732"/>
          </a:xfrm>
        </p:grpSpPr>
        <p:sp>
          <p:nvSpPr>
            <p:cNvPr id="11" name="textbox 14"/>
            <p:cNvSpPr/>
            <p:nvPr/>
          </p:nvSpPr>
          <p:spPr>
            <a:xfrm>
              <a:off x="3774" y="1363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20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KDE58SS3-6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165" y="763905"/>
            <a:ext cx="6490335" cy="466725"/>
            <a:chOff x="679" y="1203"/>
            <a:chExt cx="10221" cy="735"/>
          </a:xfrm>
        </p:grpSpPr>
        <p:sp>
          <p:nvSpPr>
            <p:cNvPr id="11" name="textbox 14"/>
            <p:cNvSpPr/>
            <p:nvPr/>
          </p:nvSpPr>
          <p:spPr>
            <a:xfrm>
              <a:off x="3701" y="142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203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KDE58SS3-6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5740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19</cp:revision>
  <dcterms:created xsi:type="dcterms:W3CDTF">2025-10-29T01:30:00Z</dcterms:created>
  <dcterms:modified xsi:type="dcterms:W3CDTF">2025-11-06T08:15:46Z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F25DBCD7C16F4A16964F5B00D77A458E_13</vt:lpwstr>
  </property>
  <property fmtid="{D5CDD505-2E9C-101B-9397-08002B2CF9AE}" pid="5" name="KSOProductBuildVer">
    <vt:lpwstr>2052-12.1.0.23542</vt:lpwstr>
  </property>
</Properties>
</file>