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349625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36588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58.8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47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64.7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51.7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38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0/2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1000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57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1150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66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KDE65SS3-6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9580" y="788035"/>
            <a:ext cx="6454140" cy="481330"/>
            <a:chOff x="736" y="1181"/>
            <a:chExt cx="10164" cy="758"/>
          </a:xfrm>
        </p:grpSpPr>
        <p:sp>
          <p:nvSpPr>
            <p:cNvPr id="11" name="textbox 14"/>
            <p:cNvSpPr/>
            <p:nvPr/>
          </p:nvSpPr>
          <p:spPr>
            <a:xfrm>
              <a:off x="3838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6" y="1181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KDE65SS3-6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4105ZL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4.087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60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5.73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9.14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12.76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16.11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8160" y="830580"/>
            <a:ext cx="6438900" cy="452120"/>
            <a:chOff x="760" y="1226"/>
            <a:chExt cx="10140" cy="712"/>
          </a:xfrm>
        </p:grpSpPr>
        <p:sp>
          <p:nvSpPr>
            <p:cNvPr id="4" name="textbox 14"/>
            <p:cNvSpPr/>
            <p:nvPr/>
          </p:nvSpPr>
          <p:spPr>
            <a:xfrm>
              <a:off x="3812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60" y="1226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KDE65SS3-6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6395" y="819150"/>
            <a:ext cx="6555105" cy="464820"/>
            <a:chOff x="577" y="1206"/>
            <a:chExt cx="10323" cy="732"/>
          </a:xfrm>
        </p:grpSpPr>
        <p:sp>
          <p:nvSpPr>
            <p:cNvPr id="11" name="textbox 14"/>
            <p:cNvSpPr/>
            <p:nvPr/>
          </p:nvSpPr>
          <p:spPr>
            <a:xfrm>
              <a:off x="3723" y="1363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577" y="1206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KDE65SS3-6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1165" y="695960"/>
            <a:ext cx="6490335" cy="534670"/>
            <a:chOff x="679" y="1096"/>
            <a:chExt cx="10221" cy="842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679" y="1096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KDE65SS3-6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5738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19</cp:revision>
  <dcterms:created xsi:type="dcterms:W3CDTF">2025-10-29T01:30:00Z</dcterms:created>
  <dcterms:modified xsi:type="dcterms:W3CDTF">2025-11-06T08:15:55Z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2025-11-01T09:26:18Z</vt:filetime>
  </property>
  <property fmtid="{D5CDD505-2E9C-101B-9397-08002B2CF9AE}" pid="4" name="ICV">
    <vt:lpwstr>C116FC6C09CD47FCBD6A421D4011E7D8_13</vt:lpwstr>
  </property>
  <property fmtid="{D5CDD505-2E9C-101B-9397-08002B2CF9AE}" pid="5" name="KSOProductBuildVer">
    <vt:lpwstr>2052-12.1.0.23542</vt:lpwstr>
  </property>
</Properties>
</file>