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39026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4065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68.6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54.9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75.5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1257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1170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814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KDE76SS3-6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79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KDE76SS3-6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4EZL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4.087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6.71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10.68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14.92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18.78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723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KDE76SS3-6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1165" y="965200"/>
            <a:ext cx="6490335" cy="398780"/>
            <a:chOff x="679" y="1436"/>
            <a:chExt cx="10221" cy="628"/>
          </a:xfrm>
        </p:grpSpPr>
        <p:sp>
          <p:nvSpPr>
            <p:cNvPr id="11" name="textbox 14"/>
            <p:cNvSpPr/>
            <p:nvPr/>
          </p:nvSpPr>
          <p:spPr>
            <a:xfrm>
              <a:off x="3710" y="143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KDE76SS3-6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25195"/>
            <a:ext cx="6439535" cy="325755"/>
            <a:chOff x="759" y="145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5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KDE76SS3-6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5739</Words>
  <Application>WPS 演示</Application>
  <PresentationFormat/>
  <Paragraphs>352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19</cp:revision>
  <dcterms:created xsi:type="dcterms:W3CDTF">2025-10-29T01:30:00Z</dcterms:created>
  <dcterms:modified xsi:type="dcterms:W3CDTF">2025-11-06T08:16:10Z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537FA508E984429CB161E23648D4B784_13</vt:lpwstr>
  </property>
  <property fmtid="{D5CDD505-2E9C-101B-9397-08002B2CF9AE}" pid="5" name="KSOProductBuildVer">
    <vt:lpwstr>2052-12.1.0.23542</vt:lpwstr>
  </property>
</Properties>
</file>