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80.2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70.6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97.0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77.6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1250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KDE97SS3-6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KDE97SS3-6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4110ZL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60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8.61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13.73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18.69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23.59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KDE97SS3-6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KDE97SS3-6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KDE97SS3-6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5738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29</cp:revision>
  <dcterms:created xsi:type="dcterms:W3CDTF">2025-10-29T01:30:00Z</dcterms:created>
  <dcterms:modified xsi:type="dcterms:W3CDTF">2025-11-06T07:36:49Z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2025-11-04T09:26:18Z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